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-372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3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5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73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3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</a:t>
            </a:r>
            <a:r>
              <a:rPr lang="sk-SK" sz="3000" b="1" spc="300" dirty="0" smtClean="0">
                <a:solidFill>
                  <a:srgbClr val="54BC9B"/>
                </a:solidFill>
              </a:rPr>
              <a:t>Ochrana pred pytliactvom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spc="100" dirty="0" smtClean="0">
                <a:solidFill>
                  <a:srgbClr val="54BC9B"/>
                </a:solidFill>
              </a:rPr>
              <a:t>V júni </a:t>
            </a:r>
            <a:r>
              <a:rPr lang="pt-BR" sz="2800" b="1" spc="100" dirty="0" smtClean="0">
                <a:solidFill>
                  <a:srgbClr val="54BC9B"/>
                </a:solidFill>
              </a:rPr>
              <a:t>2012</a:t>
            </a:r>
            <a:r>
              <a:rPr lang="pt-BR" sz="2800" b="1" spc="100" dirty="0">
                <a:solidFill>
                  <a:srgbClr val="54BC9B"/>
                </a:solidFill>
              </a:rPr>
              <a:t>, World Wide Fund for Nature (WWF) </a:t>
            </a:r>
            <a:r>
              <a:rPr lang="pt-BR" sz="2800" b="1" spc="100" dirty="0">
                <a:solidFill>
                  <a:srgbClr val="54BC9B"/>
                </a:solidFill>
              </a:rPr>
              <a:t>oznámila, že začne používať UAV v Nepále na pomoc pri </a:t>
            </a:r>
            <a:r>
              <a:rPr lang="pt-BR" sz="2800" b="1" spc="100" dirty="0" smtClean="0">
                <a:solidFill>
                  <a:srgbClr val="54BC9B"/>
                </a:solidFill>
              </a:rPr>
              <a:t>ochrane</a:t>
            </a:r>
            <a:r>
              <a:rPr lang="sk-SK" sz="2800" b="1" spc="100" dirty="0" smtClean="0">
                <a:solidFill>
                  <a:srgbClr val="54BC9B"/>
                </a:solidFill>
              </a:rPr>
              <a:t> prírody</a:t>
            </a:r>
            <a:r>
              <a:rPr lang="pt-BR" sz="2800" b="1" spc="100" dirty="0" smtClean="0">
                <a:solidFill>
                  <a:srgbClr val="54BC9B"/>
                </a:solidFill>
              </a:rPr>
              <a:t>.</a:t>
            </a:r>
            <a:endParaRPr lang="en-US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404664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Ochrana pred pytliactvom</a:t>
            </a:r>
            <a:endParaRPr lang="en-US" sz="32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465" y="3018531"/>
            <a:ext cx="4879069" cy="325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95536" y="1611957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spc="100" dirty="0">
                <a:solidFill>
                  <a:srgbClr val="54BC9B"/>
                </a:solidFill>
              </a:rPr>
              <a:t>V auguste 2012 </a:t>
            </a:r>
            <a:r>
              <a:rPr lang="pt-BR" sz="2500" b="1" spc="100" dirty="0" smtClean="0">
                <a:solidFill>
                  <a:srgbClr val="54BC9B"/>
                </a:solidFill>
              </a:rPr>
              <a:t>použ</a:t>
            </a:r>
            <a:r>
              <a:rPr lang="sk-SK" sz="2500" b="1" spc="100" dirty="0" err="1" smtClean="0">
                <a:solidFill>
                  <a:srgbClr val="54BC9B"/>
                </a:solidFill>
              </a:rPr>
              <a:t>ili</a:t>
            </a:r>
            <a:r>
              <a:rPr lang="sk-SK" sz="2500" b="1" spc="100" dirty="0" smtClean="0">
                <a:solidFill>
                  <a:srgbClr val="54BC9B"/>
                </a:solidFill>
              </a:rPr>
              <a:t> </a:t>
            </a:r>
            <a:r>
              <a:rPr lang="pt-BR" sz="2500" b="1" spc="100" dirty="0" smtClean="0">
                <a:solidFill>
                  <a:srgbClr val="54BC9B"/>
                </a:solidFill>
              </a:rPr>
              <a:t>členovia </a:t>
            </a:r>
            <a:r>
              <a:rPr lang="pt-BR" sz="2500" b="1" spc="100" dirty="0">
                <a:solidFill>
                  <a:srgbClr val="54BC9B"/>
                </a:solidFill>
              </a:rPr>
              <a:t>ochranárskej spoločnosti Sea Shepherd Conservation Society v </a:t>
            </a:r>
            <a:r>
              <a:rPr lang="pt-BR" sz="2500" b="1" spc="100" dirty="0" smtClean="0">
                <a:solidFill>
                  <a:srgbClr val="54BC9B"/>
                </a:solidFill>
              </a:rPr>
              <a:t>Namíbii</a:t>
            </a:r>
            <a:r>
              <a:rPr lang="sk-SK" sz="2500" b="1" spc="100" dirty="0" smtClean="0">
                <a:solidFill>
                  <a:srgbClr val="54BC9B"/>
                </a:solidFill>
              </a:rPr>
              <a:t> </a:t>
            </a:r>
            <a:r>
              <a:rPr lang="pt-BR" sz="2500" b="1" spc="100" dirty="0" smtClean="0">
                <a:solidFill>
                  <a:srgbClr val="54BC9B"/>
                </a:solidFill>
              </a:rPr>
              <a:t>UAV, </a:t>
            </a:r>
            <a:r>
              <a:rPr lang="pt-BR" sz="2500" b="1" spc="100" dirty="0">
                <a:solidFill>
                  <a:srgbClr val="54BC9B"/>
                </a:solidFill>
              </a:rPr>
              <a:t>aby dokumentovali každoročné </a:t>
            </a:r>
            <a:r>
              <a:rPr lang="pt-BR" sz="2500" b="1" spc="100" dirty="0" smtClean="0">
                <a:solidFill>
                  <a:srgbClr val="54BC9B"/>
                </a:solidFill>
              </a:rPr>
              <a:t>lovenie </a:t>
            </a:r>
            <a:r>
              <a:rPr lang="pt-BR" sz="2500" b="1" spc="100" dirty="0">
                <a:solidFill>
                  <a:srgbClr val="54BC9B"/>
                </a:solidFill>
              </a:rPr>
              <a:t>tuleňov.</a:t>
            </a:r>
            <a:endParaRPr lang="pt-BR" sz="25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Ochrana pred </a:t>
            </a:r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pytliactvom</a:t>
            </a:r>
            <a:endParaRPr lang="en-US" sz="32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2"/>
          <a:stretch/>
        </p:blipFill>
        <p:spPr>
          <a:xfrm>
            <a:off x="2047333" y="3086656"/>
            <a:ext cx="5049333" cy="298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83965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>
                <a:solidFill>
                  <a:srgbClr val="54BC9B"/>
                </a:solidFill>
              </a:rPr>
              <a:t>V decembri 2013 </a:t>
            </a:r>
            <a:r>
              <a:rPr lang="sk-SK" sz="2800" b="1" spc="100" dirty="0" smtClean="0">
                <a:solidFill>
                  <a:srgbClr val="54BC9B"/>
                </a:solidFill>
              </a:rPr>
              <a:t>dodala </a:t>
            </a:r>
            <a:r>
              <a:rPr lang="pt-BR" sz="2800" b="1" spc="100" dirty="0" smtClean="0">
                <a:solidFill>
                  <a:srgbClr val="54BC9B"/>
                </a:solidFill>
              </a:rPr>
              <a:t>spoločnosť </a:t>
            </a:r>
            <a:r>
              <a:rPr lang="pt-BR" sz="2800" b="1" spc="100" dirty="0">
                <a:solidFill>
                  <a:srgbClr val="54BC9B"/>
                </a:solidFill>
              </a:rPr>
              <a:t>Falcon UAV </a:t>
            </a:r>
            <a:r>
              <a:rPr lang="pt-BR" sz="2800" b="1" spc="100" dirty="0" smtClean="0">
                <a:solidFill>
                  <a:srgbClr val="54BC9B"/>
                </a:solidFill>
              </a:rPr>
              <a:t>vlád</a:t>
            </a:r>
            <a:r>
              <a:rPr lang="sk-SK" sz="2800" b="1" spc="100" dirty="0" smtClean="0">
                <a:solidFill>
                  <a:srgbClr val="54BC9B"/>
                </a:solidFill>
              </a:rPr>
              <a:t>e</a:t>
            </a:r>
            <a:r>
              <a:rPr lang="pt-BR" sz="2800" b="1" spc="100" dirty="0" smtClean="0">
                <a:solidFill>
                  <a:srgbClr val="54BC9B"/>
                </a:solidFill>
              </a:rPr>
              <a:t> </a:t>
            </a:r>
            <a:r>
              <a:rPr lang="pt-BR" sz="2800" b="1" spc="100" dirty="0">
                <a:solidFill>
                  <a:srgbClr val="54BC9B"/>
                </a:solidFill>
              </a:rPr>
              <a:t>Namíbie a WWF, aby pomohla bojovať proti </a:t>
            </a:r>
            <a:r>
              <a:rPr lang="sk-SK" sz="2800" b="1" spc="100" dirty="0" smtClean="0">
                <a:solidFill>
                  <a:srgbClr val="54BC9B"/>
                </a:solidFill>
              </a:rPr>
              <a:t>lovcom </a:t>
            </a:r>
            <a:r>
              <a:rPr lang="pt-BR" sz="2800" b="1" spc="100" dirty="0" smtClean="0">
                <a:solidFill>
                  <a:srgbClr val="54BC9B"/>
                </a:solidFill>
              </a:rPr>
              <a:t>nosorožcov.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sk-SK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Ochrana pred pytliactvom</a:t>
            </a:r>
            <a:endParaRPr lang="en-US" sz="3200" b="1" spc="600" dirty="0">
              <a:solidFill>
                <a:schemeClr val="bg1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619251"/>
            <a:ext cx="5134676" cy="21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smtClean="0">
                <a:solidFill>
                  <a:srgbClr val="54BC9B"/>
                </a:solidFill>
              </a:rPr>
              <a:t>In </a:t>
            </a:r>
            <a:r>
              <a:rPr lang="pt-BR" sz="2800" b="1" spc="100" dirty="0">
                <a:solidFill>
                  <a:srgbClr val="54BC9B"/>
                </a:solidFill>
              </a:rPr>
              <a:t>2012,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WWFund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supplied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two</a:t>
            </a:r>
            <a:r>
              <a:rPr lang="pt-BR" sz="2800" b="1" spc="100" dirty="0">
                <a:solidFill>
                  <a:srgbClr val="54BC9B"/>
                </a:solidFill>
              </a:rPr>
              <a:t> FPV Raptor 1.6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Nepal </a:t>
            </a:r>
            <a:r>
              <a:rPr lang="pt-BR" sz="2800" b="1" spc="100" dirty="0" err="1">
                <a:solidFill>
                  <a:srgbClr val="54BC9B"/>
                </a:solidFill>
              </a:rPr>
              <a:t>National</a:t>
            </a:r>
            <a:r>
              <a:rPr lang="pt-BR" sz="2800" b="1" spc="100" dirty="0">
                <a:solidFill>
                  <a:srgbClr val="54BC9B"/>
                </a:solidFill>
              </a:rPr>
              <a:t> Parks. </a:t>
            </a:r>
            <a:r>
              <a:rPr lang="pt-BR" sz="2800" b="1" spc="100" dirty="0" err="1">
                <a:solidFill>
                  <a:srgbClr val="54BC9B"/>
                </a:solidFill>
              </a:rPr>
              <a:t>These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were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used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monitor </a:t>
            </a:r>
            <a:r>
              <a:rPr lang="pt-BR" sz="2800" b="1" spc="100" dirty="0" err="1">
                <a:solidFill>
                  <a:srgbClr val="54BC9B"/>
                </a:solidFill>
              </a:rPr>
              <a:t>rhinos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tigers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elephants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deter </a:t>
            </a:r>
            <a:r>
              <a:rPr lang="pt-BR" sz="2800" b="1" spc="100" dirty="0" err="1">
                <a:solidFill>
                  <a:srgbClr val="54BC9B"/>
                </a:solidFill>
              </a:rPr>
              <a:t>poachers</a:t>
            </a:r>
            <a:r>
              <a:rPr lang="pt-BR" sz="2800" b="1" spc="100" dirty="0">
                <a:solidFill>
                  <a:srgbClr val="54BC9B"/>
                </a:solidFill>
              </a:rPr>
              <a:t>. The </a:t>
            </a:r>
            <a:r>
              <a:rPr lang="pt-BR" sz="2800" b="1" spc="100" dirty="0" err="1">
                <a:solidFill>
                  <a:srgbClr val="54BC9B"/>
                </a:solidFill>
              </a:rPr>
              <a:t>UAVs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were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equipped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with</a:t>
            </a:r>
            <a:r>
              <a:rPr lang="pt-BR" sz="2800" b="1" spc="100" dirty="0">
                <a:solidFill>
                  <a:srgbClr val="54BC9B"/>
                </a:solidFill>
              </a:rPr>
              <a:t> time-</a:t>
            </a:r>
            <a:r>
              <a:rPr lang="pt-BR" sz="2800" b="1" spc="100" dirty="0" err="1">
                <a:solidFill>
                  <a:srgbClr val="54BC9B"/>
                </a:solidFill>
              </a:rPr>
              <a:t>lapse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cameras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could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fly</a:t>
            </a:r>
            <a:r>
              <a:rPr lang="pt-BR" sz="2800" b="1" spc="100" dirty="0">
                <a:solidFill>
                  <a:srgbClr val="54BC9B"/>
                </a:solidFill>
              </a:rPr>
              <a:t> for 18 </a:t>
            </a:r>
            <a:r>
              <a:rPr lang="pt-BR" sz="2800" b="1" spc="100" dirty="0" err="1">
                <a:solidFill>
                  <a:srgbClr val="54BC9B"/>
                </a:solidFill>
              </a:rPr>
              <a:t>miles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at</a:t>
            </a:r>
            <a:r>
              <a:rPr lang="pt-BR" sz="2800" b="1" spc="100" dirty="0">
                <a:solidFill>
                  <a:srgbClr val="54BC9B"/>
                </a:solidFill>
              </a:rPr>
              <a:t> 650 </a:t>
            </a:r>
            <a:r>
              <a:rPr lang="pt-BR" sz="2800" b="1" spc="100" dirty="0" err="1">
                <a:solidFill>
                  <a:srgbClr val="54BC9B"/>
                </a:solidFill>
              </a:rPr>
              <a:t>feet</a:t>
            </a:r>
            <a:r>
              <a:rPr lang="pt-BR" sz="2800" b="1" spc="100" dirty="0" smtClean="0">
                <a:solidFill>
                  <a:srgbClr val="54BC9B"/>
                </a:solidFill>
              </a:rPr>
              <a:t>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04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276872"/>
            <a:ext cx="77768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spc="100" dirty="0" smtClean="0">
                <a:solidFill>
                  <a:srgbClr val="54BC9B"/>
                </a:solidFill>
              </a:rPr>
              <a:t>In </a:t>
            </a:r>
            <a:r>
              <a:rPr lang="pt-BR" sz="2800" b="1" spc="100" dirty="0" err="1">
                <a:solidFill>
                  <a:srgbClr val="54BC9B"/>
                </a:solidFill>
              </a:rPr>
              <a:t>March</a:t>
            </a:r>
            <a:r>
              <a:rPr lang="pt-BR" sz="2800" b="1" spc="100" dirty="0">
                <a:solidFill>
                  <a:srgbClr val="54BC9B"/>
                </a:solidFill>
              </a:rPr>
              <a:t> 2013, UAV </a:t>
            </a:r>
            <a:r>
              <a:rPr lang="pt-BR" sz="2800" b="1" spc="100" dirty="0" err="1">
                <a:solidFill>
                  <a:srgbClr val="54BC9B"/>
                </a:solidFill>
              </a:rPr>
              <a:t>conservation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nonprofit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ShadowView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founded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by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former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members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of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Sea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Shepherd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Conservation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Society</a:t>
            </a:r>
            <a:r>
              <a:rPr lang="pt-BR" sz="2800" b="1" spc="100" dirty="0">
                <a:solidFill>
                  <a:srgbClr val="54BC9B"/>
                </a:solidFill>
              </a:rPr>
              <a:t>, </a:t>
            </a:r>
            <a:r>
              <a:rPr lang="pt-BR" sz="2800" b="1" spc="100" dirty="0" err="1">
                <a:solidFill>
                  <a:srgbClr val="54BC9B"/>
                </a:solidFill>
              </a:rPr>
              <a:t>worked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with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anti-hunting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charity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League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Against</a:t>
            </a:r>
            <a:r>
              <a:rPr lang="pt-BR" sz="2800" b="1" spc="100" dirty="0">
                <a:solidFill>
                  <a:srgbClr val="54BC9B"/>
                </a:solidFill>
              </a:rPr>
              <a:t> Cruel Sports </a:t>
            </a:r>
            <a:r>
              <a:rPr lang="pt-BR" sz="2800" b="1" spc="100" dirty="0" err="1">
                <a:solidFill>
                  <a:srgbClr val="54BC9B"/>
                </a:solidFill>
              </a:rPr>
              <a:t>to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expose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illegal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fox</a:t>
            </a:r>
            <a:r>
              <a:rPr lang="pt-BR" sz="2800" b="1" spc="100" dirty="0">
                <a:solidFill>
                  <a:srgbClr val="54BC9B"/>
                </a:solidFill>
              </a:rPr>
              <a:t> </a:t>
            </a:r>
            <a:r>
              <a:rPr lang="pt-BR" sz="2800" b="1" spc="100" dirty="0" err="1">
                <a:solidFill>
                  <a:srgbClr val="54BC9B"/>
                </a:solidFill>
              </a:rPr>
              <a:t>hunting</a:t>
            </a:r>
            <a:r>
              <a:rPr lang="pt-BR" sz="2800" b="1" spc="100" dirty="0">
                <a:solidFill>
                  <a:srgbClr val="54BC9B"/>
                </a:solidFill>
              </a:rPr>
              <a:t> in </a:t>
            </a:r>
            <a:r>
              <a:rPr lang="pt-BR" sz="2800" b="1" spc="100" dirty="0" err="1">
                <a:solidFill>
                  <a:srgbClr val="54BC9B"/>
                </a:solidFill>
              </a:rPr>
              <a:t>the</a:t>
            </a:r>
            <a:r>
              <a:rPr lang="pt-BR" sz="2800" b="1" spc="100" dirty="0">
                <a:solidFill>
                  <a:srgbClr val="54BC9B"/>
                </a:solidFill>
              </a:rPr>
              <a:t> UK.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234000" y="620688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Drone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Application</a:t>
            </a:r>
            <a:r>
              <a:rPr lang="pt-BR" sz="3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2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Anti-poaching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64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204</Words>
  <Application>Microsoft Office PowerPoint</Application>
  <PresentationFormat>Prezentácia na obrazovke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37</cp:revision>
  <dcterms:created xsi:type="dcterms:W3CDTF">2017-03-08T21:43:37Z</dcterms:created>
  <dcterms:modified xsi:type="dcterms:W3CDTF">2018-01-28T16:23:27Z</dcterms:modified>
</cp:coreProperties>
</file>